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63" r:id="rId4"/>
    <p:sldId id="264" r:id="rId5"/>
    <p:sldId id="275" r:id="rId6"/>
    <p:sldId id="276" r:id="rId7"/>
    <p:sldId id="27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1493CC"/>
    <a:srgbClr val="F2942C"/>
    <a:srgbClr val="90908F"/>
    <a:srgbClr val="F6EFE4"/>
    <a:srgbClr val="F0942B"/>
    <a:srgbClr val="0C92CA"/>
    <a:srgbClr val="F5BB1A"/>
    <a:srgbClr val="000000"/>
    <a:srgbClr val="39F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7" autoAdjust="0"/>
    <p:restoredTop sz="94595"/>
  </p:normalViewPr>
  <p:slideViewPr>
    <p:cSldViewPr snapToGrid="0" showGuides="1">
      <p:cViewPr>
        <p:scale>
          <a:sx n="75" d="100"/>
          <a:sy n="75" d="100"/>
        </p:scale>
        <p:origin x="2968" y="174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3124200" y="6367463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hyperlink" Target="https://www4.symantec.com/mktginfo/whitepaper/ISTR/21347932_GA-internet-security-threat-report-volume-20-2015-social_v2.pdf" TargetMode="External"/><Relationship Id="rId9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fw - Uncomplicated Firewall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4903" r="11665" b="16564"/>
          <a:stretch/>
        </p:blipFill>
        <p:spPr>
          <a:xfrm>
            <a:off x="330063" y="2761197"/>
            <a:ext cx="4673600" cy="326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493949"/>
            <a:ext cx="7639044" cy="1267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Going Past the Simple Firewall:</a:t>
            </a:r>
          </a:p>
          <a:p>
            <a:pPr algn="ctr"/>
            <a:r>
              <a:rPr lang="en-US" sz="3600" dirty="0"/>
              <a:t>Implementing Security in Layers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955768" y="2961670"/>
            <a:ext cx="3047494" cy="3896330"/>
            <a:chOff x="6136072" y="2961670"/>
            <a:chExt cx="3047494" cy="3896330"/>
          </a:xfrm>
          <a:noFill/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  <a:grpFill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Threat Landscape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67590" y="1488396"/>
            <a:ext cx="1828800" cy="2066756"/>
            <a:chOff x="1559168" y="1833788"/>
            <a:chExt cx="1828800" cy="20667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168" y="1833788"/>
              <a:ext cx="1828800" cy="1828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68045" y="3531212"/>
              <a:ext cx="1011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Malware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80908" y="1488396"/>
            <a:ext cx="1891865" cy="2198132"/>
            <a:chOff x="5443008" y="1702412"/>
            <a:chExt cx="1891865" cy="21981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540" y="1702412"/>
              <a:ext cx="1828800" cy="1828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43008" y="3531212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Social Engineering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7590" y="3809252"/>
            <a:ext cx="1828800" cy="2164080"/>
            <a:chOff x="653628" y="3997868"/>
            <a:chExt cx="1828800" cy="216408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28" y="3997868"/>
              <a:ext cx="1828800" cy="18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62505" y="5792616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Phishing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12440" y="3981831"/>
            <a:ext cx="1828800" cy="1991501"/>
            <a:chOff x="5372940" y="4170447"/>
            <a:chExt cx="1828800" cy="1991501"/>
          </a:xfrm>
        </p:grpSpPr>
        <p:grpSp>
          <p:nvGrpSpPr>
            <p:cNvPr id="14" name="Group 13"/>
            <p:cNvGrpSpPr/>
            <p:nvPr/>
          </p:nvGrpSpPr>
          <p:grpSpPr>
            <a:xfrm>
              <a:off x="5372940" y="4170447"/>
              <a:ext cx="1828800" cy="1828800"/>
              <a:chOff x="3070860" y="2611120"/>
              <a:chExt cx="1828800" cy="18288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5950" y="2816768"/>
                <a:ext cx="1003300" cy="10033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9250" y="3194708"/>
                <a:ext cx="493984" cy="49398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860" y="2611120"/>
                <a:ext cx="1828800" cy="18288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5586251" y="5792616"/>
              <a:ext cx="1402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Ransomware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92558" y="3092541"/>
            <a:ext cx="2333370" cy="2786571"/>
            <a:chOff x="6692558" y="3092541"/>
            <a:chExt cx="2333370" cy="2786571"/>
          </a:xfrm>
        </p:grpSpPr>
        <p:pic>
          <p:nvPicPr>
            <p:cNvPr id="23" name="Picture 22">
              <a:hlinkClick r:id="rId8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7290" y="3092541"/>
              <a:ext cx="1439889" cy="186271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692558" y="4925005"/>
              <a:ext cx="23333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To learn more about Threats,</a:t>
              </a:r>
              <a:br>
                <a:rPr lang="en-US" sz="1400" dirty="0" smtClean="0"/>
              </a:br>
              <a:r>
                <a:rPr lang="en-US" sz="1400" dirty="0" smtClean="0"/>
                <a:t>read Symantec’s ISTR20 Internet Security</a:t>
              </a:r>
              <a:br>
                <a:rPr lang="en-US" sz="1400" dirty="0" smtClean="0"/>
              </a:br>
              <a:r>
                <a:rPr lang="en-US" sz="1400" dirty="0" smtClean="0"/>
                <a:t>Threat Report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Threat Origination</a:t>
            </a:r>
            <a:endParaRPr lang="en-US" dirty="0"/>
          </a:p>
        </p:txBody>
      </p:sp>
      <p:pic>
        <p:nvPicPr>
          <p:cNvPr id="1026" name="Picture 2" descr="https://hak5.org/wp-content/uploads/2014/12/1_1024x10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0" t="16464" r="22875"/>
          <a:stretch/>
        </p:blipFill>
        <p:spPr bwMode="auto">
          <a:xfrm>
            <a:off x="6814455" y="3164449"/>
            <a:ext cx="1872345" cy="19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33186" y="1363190"/>
            <a:ext cx="1828800" cy="1953715"/>
            <a:chOff x="633186" y="1363190"/>
            <a:chExt cx="1828800" cy="19537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86" y="1488105"/>
              <a:ext cx="1828800" cy="1828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98773" y="136319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Email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7398" y="3483966"/>
            <a:ext cx="1828800" cy="2214124"/>
            <a:chOff x="527398" y="3483966"/>
            <a:chExt cx="1828800" cy="221412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98" y="3869290"/>
              <a:ext cx="1828800" cy="1828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0292" y="3483966"/>
              <a:ext cx="703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BYOD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34198" y="1363190"/>
            <a:ext cx="1828800" cy="2198132"/>
            <a:chOff x="4134198" y="1363190"/>
            <a:chExt cx="1828800" cy="21981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98" y="1732522"/>
              <a:ext cx="1828800" cy="18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195863" y="1363190"/>
              <a:ext cx="1676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Social Networks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5863" y="3611056"/>
            <a:ext cx="1828800" cy="2247866"/>
            <a:chOff x="4195863" y="3611056"/>
            <a:chExt cx="1828800" cy="22478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863" y="4030122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618686" y="3611056"/>
              <a:ext cx="98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Wireless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Discover Threats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76" y="1402096"/>
            <a:ext cx="5049019" cy="50823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45655" y="1854126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1600" b="1" dirty="0">
                <a:solidFill>
                  <a:srgbClr val="454A4C"/>
                </a:solidFill>
              </a:rPr>
              <a:t>Get between the user and the </a:t>
            </a:r>
            <a:r>
              <a:rPr lang="en-US" sz="1600" b="1" dirty="0" smtClean="0">
                <a:solidFill>
                  <a:srgbClr val="454A4C"/>
                </a:solidFill>
              </a:rPr>
              <a:t>attacker</a:t>
            </a:r>
            <a:endParaRPr lang="en-US" sz="1600" b="1" dirty="0"/>
          </a:p>
        </p:txBody>
      </p:sp>
      <p:sp>
        <p:nvSpPr>
          <p:cNvPr id="16" name="Rectangle 15"/>
          <p:cNvSpPr/>
          <p:nvPr/>
        </p:nvSpPr>
        <p:spPr>
          <a:xfrm>
            <a:off x="2445655" y="2875578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1600" b="1" dirty="0">
                <a:solidFill>
                  <a:srgbClr val="454A4C"/>
                </a:solidFill>
              </a:rPr>
              <a:t>Deep Packet Inspection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45655" y="3821041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1600" b="1" dirty="0">
                <a:solidFill>
                  <a:srgbClr val="454A4C"/>
                </a:solidFill>
              </a:rPr>
              <a:t>SSL Decryption</a:t>
            </a:r>
          </a:p>
        </p:txBody>
      </p:sp>
    </p:spTree>
    <p:extLst>
      <p:ext uri="{BB962C8B-B14F-4D97-AF65-F5344CB8AC3E}">
        <p14:creationId xmlns:p14="http://schemas.microsoft.com/office/powerpoint/2010/main" val="2593387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Layers are Necessary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76435" y="1293840"/>
            <a:ext cx="4773666" cy="4773666"/>
            <a:chOff x="2376435" y="1293840"/>
            <a:chExt cx="4773666" cy="4773666"/>
          </a:xfrm>
        </p:grpSpPr>
        <p:sp>
          <p:nvSpPr>
            <p:cNvPr id="9" name="Oval 8"/>
            <p:cNvSpPr/>
            <p:nvPr/>
          </p:nvSpPr>
          <p:spPr>
            <a:xfrm>
              <a:off x="2376435" y="1293840"/>
              <a:ext cx="4773666" cy="4773666"/>
            </a:xfrm>
            <a:prstGeom prst="ellipse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7793" y="2556723"/>
              <a:ext cx="3790950" cy="2247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56576" y="1792243"/>
            <a:ext cx="1965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ctr"/>
            <a:r>
              <a:rPr lang="en-US" sz="2400" b="1" dirty="0" smtClean="0"/>
              <a:t>Antimalware/</a:t>
            </a:r>
            <a:br>
              <a:rPr lang="en-US" sz="2400" b="1" dirty="0" smtClean="0"/>
            </a:br>
            <a:r>
              <a:rPr lang="en-US" sz="2400" b="1" dirty="0" smtClean="0"/>
              <a:t>Antivirus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82549" y="4080158"/>
            <a:ext cx="1187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ctr"/>
            <a:r>
              <a:rPr lang="en-US" sz="2400" b="1" dirty="0" smtClean="0"/>
              <a:t>SPAM</a:t>
            </a:r>
            <a:br>
              <a:rPr lang="en-US" sz="2400" b="1" dirty="0" smtClean="0"/>
            </a:br>
            <a:r>
              <a:rPr lang="en-US" sz="2400" b="1" dirty="0" smtClean="0"/>
              <a:t>filtering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50101" y="2556723"/>
            <a:ext cx="118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US" sz="2400" b="1" dirty="0" smtClean="0"/>
              <a:t>Firewall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41377" y="3119410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US" b="1" dirty="0" smtClean="0"/>
              <a:t>Traditional</a:t>
            </a:r>
            <a:br>
              <a:rPr lang="en-US" b="1" dirty="0" smtClean="0"/>
            </a:br>
            <a:r>
              <a:rPr lang="en-US" b="1" dirty="0" smtClean="0"/>
              <a:t>port-based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50101" y="4127448"/>
            <a:ext cx="127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US" b="1" dirty="0" smtClean="0"/>
              <a:t>Application</a:t>
            </a:r>
            <a:br>
              <a:rPr lang="en-US" b="1" dirty="0" smtClean="0"/>
            </a:br>
            <a:r>
              <a:rPr lang="en-US" b="1" dirty="0" smtClean="0"/>
              <a:t>level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6132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Controlling Internet Usage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538" y="1311223"/>
            <a:ext cx="9082462" cy="5067300"/>
            <a:chOff x="61538" y="1311223"/>
            <a:chExt cx="9082462" cy="5067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8" y="1311223"/>
              <a:ext cx="5174820" cy="5067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72" y="2603500"/>
              <a:ext cx="4926728" cy="328448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36358" y="1470440"/>
            <a:ext cx="362887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US" sz="2800" b="1" dirty="0"/>
              <a:t>Internet link saturation</a:t>
            </a:r>
          </a:p>
          <a:p>
            <a:pPr fontAlgn="ctr"/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Productivity </a:t>
            </a:r>
            <a:r>
              <a:rPr lang="en-US" sz="2800" b="1" dirty="0" smtClean="0"/>
              <a:t>concerns</a:t>
            </a:r>
          </a:p>
          <a:p>
            <a:pPr fontAlgn="ctr"/>
            <a:endParaRPr lang="en-US" sz="2800" b="1" dirty="0"/>
          </a:p>
          <a:p>
            <a:pPr fontAlgn="ctr"/>
            <a:r>
              <a:rPr lang="en-US" sz="2800" b="1" dirty="0"/>
              <a:t>Quality of Service</a:t>
            </a:r>
          </a:p>
          <a:p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5035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7997</TotalTime>
  <Words>113</Words>
  <Application>Microsoft Macintosh PowerPoint</Application>
  <PresentationFormat>On-screen Show (4:3)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Gothic Std B</vt:lpstr>
      <vt:lpstr>Arial Black</vt:lpstr>
      <vt:lpstr>Calibri</vt:lpstr>
      <vt:lpstr>Myriad Pro</vt:lpstr>
      <vt:lpstr>Myriad Pro Light</vt:lpstr>
      <vt:lpstr>Arial</vt:lpstr>
      <vt:lpstr>Office Theme</vt:lpstr>
      <vt:lpstr>PowerPoint Presentation</vt:lpstr>
      <vt:lpstr>About the Author</vt:lpstr>
      <vt:lpstr>The Threat Landscape</vt:lpstr>
      <vt:lpstr>Threat Origination</vt:lpstr>
      <vt:lpstr>How to Discover Threats</vt:lpstr>
      <vt:lpstr>Layers are Necessary</vt:lpstr>
      <vt:lpstr>Controlling Internet Usage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126</cp:revision>
  <dcterms:created xsi:type="dcterms:W3CDTF">2015-10-10T23:11:31Z</dcterms:created>
  <dcterms:modified xsi:type="dcterms:W3CDTF">2016-01-13T22:49:47Z</dcterms:modified>
</cp:coreProperties>
</file>